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7" r:id="rId5"/>
    <p:sldId id="27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Ce que j’imagine de cette année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3 : Je participe à des échanges.</a:t>
            </a: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51E81BD-CEF2-40FB-8F9D-328492A36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B258AD9-798E-4869-909D-441CFA549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BF5DB3F-9510-4D46-B937-11D94ACF23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16" y="1371590"/>
            <a:ext cx="4960835" cy="4960835"/>
          </a:xfrm>
          <a:prstGeom prst="rect">
            <a:avLst/>
          </a:prstGeom>
        </p:spPr>
      </p:pic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60BB19BF-195E-4FAA-BF68-50AB0B12CBC4}"/>
              </a:ext>
            </a:extLst>
          </p:cNvPr>
          <p:cNvSpPr txBox="1">
            <a:spLocks/>
          </p:cNvSpPr>
          <p:nvPr/>
        </p:nvSpPr>
        <p:spPr>
          <a:xfrm>
            <a:off x="1777126" y="4385473"/>
            <a:ext cx="4426917" cy="213791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J’explique ce que je pense que je vais apprendre, ce qui va changer ou rester identique…</a:t>
            </a:r>
          </a:p>
          <a:p>
            <a:endParaRPr lang="fr-FR" sz="1000" dirty="0"/>
          </a:p>
        </p:txBody>
      </p:sp>
      <p:pic>
        <p:nvPicPr>
          <p:cNvPr id="14" name="Espace réservé du contenu 5">
            <a:extLst>
              <a:ext uri="{FF2B5EF4-FFF2-40B4-BE49-F238E27FC236}">
                <a16:creationId xmlns:a16="http://schemas.microsoft.com/office/drawing/2014/main" id="{66734B52-CD37-4F06-A582-CE038DF271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4132">
            <a:off x="7786636" y="1680867"/>
            <a:ext cx="3819959" cy="2280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sz="4400" b="1" dirty="0"/>
              <a:t>Je relis / récite ma poésie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E0C23D94-C770-4E1E-8AFB-E1BDCC03B7AD}"/>
              </a:ext>
            </a:extLst>
          </p:cNvPr>
          <p:cNvSpPr txBox="1">
            <a:spLocks/>
          </p:cNvSpPr>
          <p:nvPr/>
        </p:nvSpPr>
        <p:spPr>
          <a:xfrm>
            <a:off x="852621" y="1578538"/>
            <a:ext cx="3008313" cy="46910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000" dirty="0"/>
              <a:t>Seul ou à plusieurs, lecture ou récitation de la poésie.</a:t>
            </a:r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>
                <a:solidFill>
                  <a:srgbClr val="00B050"/>
                </a:solidFill>
              </a:rPr>
              <a:t>Oral 2 : Je mets en voix</a:t>
            </a:r>
            <a:endParaRPr lang="fr-FR" sz="2000" dirty="0"/>
          </a:p>
        </p:txBody>
      </p:sp>
      <p:pic>
        <p:nvPicPr>
          <p:cNvPr id="9" name="Espace réservé du contenu 5">
            <a:extLst>
              <a:ext uri="{FF2B5EF4-FFF2-40B4-BE49-F238E27FC236}">
                <a16:creationId xmlns:a16="http://schemas.microsoft.com/office/drawing/2014/main" id="{4AF1B63E-145E-483E-BADD-A26E9585ED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219" y="827306"/>
            <a:ext cx="5111750" cy="4952007"/>
          </a:xfr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Le détective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735D8335-57C5-4E22-BC5C-9C4C4BF947E9}"/>
              </a:ext>
            </a:extLst>
          </p:cNvPr>
          <p:cNvSpPr txBox="1">
            <a:spLocks/>
          </p:cNvSpPr>
          <p:nvPr/>
        </p:nvSpPr>
        <p:spPr>
          <a:xfrm>
            <a:off x="1114245" y="949646"/>
            <a:ext cx="3455479" cy="576941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Je questionne mes voisins  et voisines pour mieux les connaître. </a:t>
            </a:r>
          </a:p>
          <a:p>
            <a:r>
              <a:rPr lang="fr-FR" dirty="0"/>
              <a:t>Je peux écrire plusieurs prénoms pour chaque indice. </a:t>
            </a:r>
          </a:p>
          <a:p>
            <a:endParaRPr lang="fr-FR" dirty="0"/>
          </a:p>
          <a:p>
            <a:endParaRPr lang="fr-FR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>
                <a:solidFill>
                  <a:srgbClr val="00B050"/>
                </a:solidFill>
              </a:rPr>
              <a:t>Oral 3 : Je participe à des échanges.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46E885A7-B2F4-4B57-A3DB-CB430C75260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8" t="29695" r="63430" b="18580"/>
          <a:stretch/>
        </p:blipFill>
        <p:spPr bwMode="auto">
          <a:xfrm>
            <a:off x="5109833" y="109396"/>
            <a:ext cx="5695435" cy="6120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710BE45-BB85-46A2-AC81-9C5AB6909D4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130" y="3585482"/>
            <a:ext cx="2165891" cy="218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5045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106</Words>
  <Application>Microsoft Office PowerPoint</Application>
  <PresentationFormat>Grand écran</PresentationFormat>
  <Paragraphs>36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Ce que j’imagine de cette année</vt:lpstr>
      <vt:lpstr>Je relis / récite ma poésie</vt:lpstr>
      <vt:lpstr>Le détective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17</cp:revision>
  <dcterms:created xsi:type="dcterms:W3CDTF">2021-07-17T07:25:24Z</dcterms:created>
  <dcterms:modified xsi:type="dcterms:W3CDTF">2021-08-21T16:51:09Z</dcterms:modified>
</cp:coreProperties>
</file>